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505058"/>
    <a:srgbClr val="32292F"/>
    <a:srgbClr val="EE4635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/>
    <p:restoredTop sz="94599"/>
  </p:normalViewPr>
  <p:slideViewPr>
    <p:cSldViewPr>
      <p:cViewPr>
        <p:scale>
          <a:sx n="101" d="100"/>
          <a:sy n="101" d="100"/>
        </p:scale>
        <p:origin x="96" y="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1978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0293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WORLD OF DRONE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err="1" smtClean="0">
                <a:solidFill>
                  <a:srgbClr val="54BC9B"/>
                </a:solidFill>
              </a:rPr>
              <a:t>Drone</a:t>
            </a:r>
            <a:r>
              <a:rPr lang="pt-BR" sz="3000" b="1" spc="300" dirty="0" smtClean="0">
                <a:solidFill>
                  <a:srgbClr val="54BC9B"/>
                </a:solidFill>
              </a:rPr>
              <a:t> </a:t>
            </a:r>
            <a:r>
              <a:rPr lang="pt-BR" sz="3000" b="1" spc="300" dirty="0" err="1">
                <a:solidFill>
                  <a:srgbClr val="54BC9B"/>
                </a:solidFill>
              </a:rPr>
              <a:t>Application</a:t>
            </a:r>
            <a:r>
              <a:rPr lang="pt-BR" sz="3000" b="1" spc="300" dirty="0">
                <a:solidFill>
                  <a:srgbClr val="54BC9B"/>
                </a:solidFill>
              </a:rPr>
              <a:t>: </a:t>
            </a:r>
            <a:r>
              <a:rPr lang="pt-BR" sz="3000" b="1" spc="300" dirty="0" err="1">
                <a:solidFill>
                  <a:srgbClr val="54BC9B"/>
                </a:solidFill>
              </a:rPr>
              <a:t>Journalism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Drone</a:t>
            </a:r>
            <a:r>
              <a:rPr lang="pt-BR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</a:t>
            </a:r>
            <a:r>
              <a:rPr lang="pt-BR" b="1" spc="600" dirty="0" err="1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Application</a:t>
            </a:r>
            <a:r>
              <a:rPr lang="pt-BR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: </a:t>
            </a:r>
            <a:r>
              <a:rPr lang="pt-BR" b="1" spc="600" dirty="0" err="1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Journalism</a:t>
            </a:r>
            <a:endParaRPr lang="pt-BR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628800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 err="1" smtClean="0">
                <a:solidFill>
                  <a:srgbClr val="54BC9B"/>
                </a:solidFill>
              </a:rPr>
              <a:t>Journalists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are </a:t>
            </a:r>
            <a:r>
              <a:rPr lang="pt-BR" sz="3000" b="1" spc="100" dirty="0" err="1">
                <a:solidFill>
                  <a:srgbClr val="54BC9B"/>
                </a:solidFill>
              </a:rPr>
              <a:t>interested</a:t>
            </a:r>
            <a:r>
              <a:rPr lang="pt-BR" sz="3000" b="1" spc="100" dirty="0">
                <a:solidFill>
                  <a:srgbClr val="54BC9B"/>
                </a:solidFill>
              </a:rPr>
              <a:t> in </a:t>
            </a:r>
            <a:r>
              <a:rPr lang="pt-BR" sz="3000" b="1" spc="100" dirty="0" err="1">
                <a:solidFill>
                  <a:srgbClr val="54BC9B"/>
                </a:solidFill>
              </a:rPr>
              <a:t>using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drones</a:t>
            </a:r>
            <a:r>
              <a:rPr lang="pt-BR" sz="3000" b="1" spc="100" dirty="0">
                <a:solidFill>
                  <a:srgbClr val="54BC9B"/>
                </a:solidFill>
              </a:rPr>
              <a:t> for </a:t>
            </a:r>
            <a:r>
              <a:rPr lang="pt-BR" sz="3000" b="1" spc="100" dirty="0" err="1">
                <a:solidFill>
                  <a:srgbClr val="54BC9B"/>
                </a:solidFill>
              </a:rPr>
              <a:t>news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gathering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exploring</a:t>
            </a:r>
            <a:r>
              <a:rPr lang="pt-BR" sz="3000" b="1" spc="100" dirty="0">
                <a:solidFill>
                  <a:srgbClr val="54BC9B"/>
                </a:solidFill>
              </a:rPr>
              <a:t> hard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risk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area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to</a:t>
            </a:r>
            <a:r>
              <a:rPr lang="pt-BR" sz="3000" b="1" spc="100" dirty="0">
                <a:solidFill>
                  <a:srgbClr val="54BC9B"/>
                </a:solidFill>
              </a:rPr>
              <a:t> use a </a:t>
            </a:r>
            <a:r>
              <a:rPr lang="pt-BR" sz="3000" b="1" spc="100" dirty="0" err="1">
                <a:solidFill>
                  <a:srgbClr val="54BC9B"/>
                </a:solidFill>
              </a:rPr>
              <a:t>traditional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equipment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to</a:t>
            </a:r>
            <a:r>
              <a:rPr lang="pt-BR" sz="3000" b="1" spc="100" dirty="0">
                <a:solidFill>
                  <a:srgbClr val="54BC9B"/>
                </a:solidFill>
              </a:rPr>
              <a:t> capture </a:t>
            </a:r>
            <a:r>
              <a:rPr lang="pt-BR" sz="3000" b="1" spc="100" dirty="0" err="1">
                <a:solidFill>
                  <a:srgbClr val="54BC9B"/>
                </a:solidFill>
              </a:rPr>
              <a:t>video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audio</a:t>
            </a:r>
            <a:r>
              <a:rPr lang="pt-BR" sz="3000" b="1" spc="100" dirty="0" smtClean="0">
                <a:solidFill>
                  <a:srgbClr val="54BC9B"/>
                </a:solidFill>
              </a:rPr>
              <a:t>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8360" y="4005064"/>
            <a:ext cx="4627280" cy="210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4045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623628" y="3501008"/>
            <a:ext cx="45964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smtClean="0">
                <a:solidFill>
                  <a:schemeClr val="bg1"/>
                </a:solidFill>
              </a:rPr>
              <a:t>For </a:t>
            </a:r>
            <a:r>
              <a:rPr lang="pt-BR" sz="3000" b="1" spc="100" dirty="0" err="1">
                <a:solidFill>
                  <a:schemeClr val="bg1"/>
                </a:solidFill>
              </a:rPr>
              <a:t>instance</a:t>
            </a:r>
            <a:r>
              <a:rPr lang="pt-BR" sz="3000" b="1" spc="100" dirty="0">
                <a:solidFill>
                  <a:schemeClr val="bg1"/>
                </a:solidFill>
              </a:rPr>
              <a:t>, </a:t>
            </a:r>
            <a:r>
              <a:rPr lang="pt-BR" sz="3000" b="1" spc="100" dirty="0" err="1">
                <a:solidFill>
                  <a:schemeClr val="bg1"/>
                </a:solidFill>
              </a:rPr>
              <a:t>drones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have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covered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disasters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such</a:t>
            </a:r>
            <a:r>
              <a:rPr lang="pt-BR" sz="3000" b="1" spc="100" dirty="0">
                <a:solidFill>
                  <a:schemeClr val="bg1"/>
                </a:solidFill>
              </a:rPr>
              <a:t> as </a:t>
            </a:r>
            <a:r>
              <a:rPr lang="pt-BR" sz="3000" b="1" spc="100" dirty="0" err="1">
                <a:solidFill>
                  <a:schemeClr val="bg1"/>
                </a:solidFill>
              </a:rPr>
              <a:t>typhoons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to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get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images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that</a:t>
            </a:r>
            <a:r>
              <a:rPr lang="pt-BR" sz="3000" b="1" spc="100" dirty="0">
                <a:solidFill>
                  <a:schemeClr val="bg1"/>
                </a:solidFill>
              </a:rPr>
              <a:t> are </a:t>
            </a:r>
            <a:r>
              <a:rPr lang="pt-BR" sz="3000" b="1" spc="100" dirty="0" err="1">
                <a:solidFill>
                  <a:schemeClr val="bg1"/>
                </a:solidFill>
              </a:rPr>
              <a:t>not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possible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or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at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least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very</a:t>
            </a:r>
            <a:r>
              <a:rPr lang="pt-BR" sz="3000" b="1" spc="100" dirty="0">
                <a:solidFill>
                  <a:schemeClr val="bg1"/>
                </a:solidFill>
              </a:rPr>
              <a:t> hard </a:t>
            </a:r>
            <a:r>
              <a:rPr lang="pt-BR" sz="3000" b="1" spc="100" dirty="0" err="1">
                <a:solidFill>
                  <a:schemeClr val="bg1"/>
                </a:solidFill>
              </a:rPr>
              <a:t>to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get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without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using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drones</a:t>
            </a:r>
            <a:r>
              <a:rPr lang="pt-BR" sz="3000" b="1" spc="1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9" name="Retângulo 8"/>
          <p:cNvSpPr/>
          <p:nvPr/>
        </p:nvSpPr>
        <p:spPr>
          <a:xfrm>
            <a:off x="0" y="332656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spc="600" dirty="0" err="1">
                <a:solidFill>
                  <a:srgbClr val="32292F"/>
                </a:solidFill>
                <a:ea typeface="Andale Mono" charset="0"/>
                <a:cs typeface="Andale Mono" charset="0"/>
              </a:rPr>
              <a:t>Drone</a:t>
            </a:r>
            <a:r>
              <a:rPr lang="pt-BR" sz="3200" b="1" spc="600" dirty="0">
                <a:solidFill>
                  <a:srgbClr val="32292F"/>
                </a:solidFill>
                <a:ea typeface="Andale Mono" charset="0"/>
                <a:cs typeface="Andale Mono" charset="0"/>
              </a:rPr>
              <a:t> </a:t>
            </a:r>
            <a:r>
              <a:rPr lang="pt-BR" sz="3200" b="1" spc="600" dirty="0" err="1">
                <a:solidFill>
                  <a:srgbClr val="32292F"/>
                </a:solidFill>
                <a:ea typeface="Andale Mono" charset="0"/>
                <a:cs typeface="Andale Mono" charset="0"/>
              </a:rPr>
              <a:t>Application</a:t>
            </a:r>
            <a:r>
              <a:rPr lang="pt-BR" sz="3200" b="1" spc="600" dirty="0">
                <a:solidFill>
                  <a:srgbClr val="32292F"/>
                </a:solidFill>
                <a:ea typeface="Andale Mono" charset="0"/>
                <a:cs typeface="Andale Mono" charset="0"/>
              </a:rPr>
              <a:t>: </a:t>
            </a:r>
            <a:r>
              <a:rPr lang="pt-BR" sz="3200" b="1" spc="600" dirty="0" err="1">
                <a:solidFill>
                  <a:srgbClr val="32292F"/>
                </a:solidFill>
                <a:ea typeface="Andale Mono" charset="0"/>
                <a:cs typeface="Andale Mono" charset="0"/>
              </a:rPr>
              <a:t>Journalism</a:t>
            </a:r>
            <a:endParaRPr lang="pt-BR" sz="3200" b="1" spc="600" dirty="0">
              <a:solidFill>
                <a:srgbClr val="32292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10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Drones</a:t>
            </a:r>
            <a:r>
              <a:rPr lang="pt-BR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in </a:t>
            </a:r>
            <a:r>
              <a:rPr lang="pt-BR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Journalism</a:t>
            </a:r>
            <a:r>
              <a:rPr lang="pt-BR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</a:t>
            </a:r>
            <a:r>
              <a:rPr lang="pt-BR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Universities</a:t>
            </a:r>
            <a:endParaRPr lang="pt-BR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905213"/>
            <a:ext cx="77768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smtClean="0">
                <a:solidFill>
                  <a:srgbClr val="54BC9B"/>
                </a:solidFill>
              </a:rPr>
              <a:t>The </a:t>
            </a:r>
            <a:r>
              <a:rPr lang="pt-BR" sz="3000" b="1" spc="100" dirty="0" err="1">
                <a:solidFill>
                  <a:srgbClr val="54BC9B"/>
                </a:solidFill>
              </a:rPr>
              <a:t>College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of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Journalism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Mass Communications </a:t>
            </a:r>
            <a:r>
              <a:rPr lang="pt-BR" sz="3000" b="1" spc="100" dirty="0" err="1">
                <a:solidFill>
                  <a:srgbClr val="54BC9B"/>
                </a:solidFill>
              </a:rPr>
              <a:t>at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University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of</a:t>
            </a:r>
            <a:r>
              <a:rPr lang="pt-BR" sz="3000" b="1" spc="100" dirty="0">
                <a:solidFill>
                  <a:srgbClr val="54BC9B"/>
                </a:solidFill>
              </a:rPr>
              <a:t> Nebraska-Lincoln </a:t>
            </a:r>
            <a:r>
              <a:rPr lang="pt-BR" sz="3000" b="1" spc="100" dirty="0" err="1">
                <a:solidFill>
                  <a:srgbClr val="54BC9B"/>
                </a:solidFill>
              </a:rPr>
              <a:t>established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Drone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Journalism</a:t>
            </a:r>
            <a:r>
              <a:rPr lang="pt-BR" sz="3000" b="1" spc="100" dirty="0">
                <a:solidFill>
                  <a:srgbClr val="54BC9B"/>
                </a:solidFill>
              </a:rPr>
              <a:t> Lab. </a:t>
            </a:r>
          </a:p>
          <a:p>
            <a:endParaRPr lang="pt-BR" sz="3000" b="1" spc="100" dirty="0" smtClean="0">
              <a:solidFill>
                <a:srgbClr val="54BC9B"/>
              </a:solidFill>
            </a:endParaRPr>
          </a:p>
          <a:p>
            <a:r>
              <a:rPr lang="pt-BR" sz="3000" b="1" spc="100" dirty="0" err="1" smtClean="0">
                <a:solidFill>
                  <a:srgbClr val="54BC9B"/>
                </a:solidFill>
              </a:rPr>
              <a:t>University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of</a:t>
            </a:r>
            <a:r>
              <a:rPr lang="pt-BR" sz="3000" b="1" spc="100" dirty="0">
                <a:solidFill>
                  <a:srgbClr val="54BC9B"/>
                </a:solidFill>
              </a:rPr>
              <a:t> Missouri </a:t>
            </a:r>
            <a:r>
              <a:rPr lang="pt-BR" sz="3000" b="1" spc="100" dirty="0" err="1">
                <a:solidFill>
                  <a:srgbClr val="54BC9B"/>
                </a:solidFill>
              </a:rPr>
              <a:t>created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Missouri </a:t>
            </a:r>
            <a:r>
              <a:rPr lang="pt-BR" sz="3000" b="1" spc="100" dirty="0" err="1">
                <a:solidFill>
                  <a:srgbClr val="54BC9B"/>
                </a:solidFill>
              </a:rPr>
              <a:t>Drone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Journalism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Program</a:t>
            </a:r>
            <a:r>
              <a:rPr lang="pt-BR" sz="3000" b="1" spc="100" dirty="0">
                <a:solidFill>
                  <a:srgbClr val="54BC9B"/>
                </a:solidFill>
              </a:rPr>
              <a:t>.</a:t>
            </a:r>
            <a:endParaRPr lang="pt-BR" sz="3000" b="1" spc="100" dirty="0" smtClean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891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108</Words>
  <Application>Microsoft Macintosh PowerPoint</Application>
  <PresentationFormat>On-screen Show (4:3)</PresentationFormat>
  <Paragraphs>23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32</cp:revision>
  <dcterms:created xsi:type="dcterms:W3CDTF">2017-03-08T21:43:37Z</dcterms:created>
  <dcterms:modified xsi:type="dcterms:W3CDTF">2017-11-18T18:56:04Z</dcterms:modified>
</cp:coreProperties>
</file>